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84" autoAdjust="0"/>
  </p:normalViewPr>
  <p:slideViewPr>
    <p:cSldViewPr snapToGrid="0" snapToObjects="1">
      <p:cViewPr varScale="1">
        <p:scale>
          <a:sx n="101" d="100"/>
          <a:sy n="101" d="100"/>
        </p:scale>
        <p:origin x="-186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2ABC27-AC78-484F-9731-8DD58A6DA2CA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829647-D65A-9445-AE67-97E9E4922949}">
      <dgm:prSet phldrT="[Text]"/>
      <dgm:spPr/>
      <dgm:t>
        <a:bodyPr/>
        <a:lstStyle/>
        <a:p>
          <a:r>
            <a:rPr lang="en-US" dirty="0" smtClean="0"/>
            <a:t>Who I Am</a:t>
          </a:r>
          <a:endParaRPr lang="en-US" dirty="0"/>
        </a:p>
      </dgm:t>
    </dgm:pt>
    <dgm:pt modelId="{02AA2667-9C93-3C4C-9F6A-58CFCC70214D}" type="parTrans" cxnId="{338985E7-67F0-7742-8BB3-856E1A945D2F}">
      <dgm:prSet/>
      <dgm:spPr/>
      <dgm:t>
        <a:bodyPr/>
        <a:lstStyle/>
        <a:p>
          <a:endParaRPr lang="en-US"/>
        </a:p>
      </dgm:t>
    </dgm:pt>
    <dgm:pt modelId="{5E33ADCB-998B-D04F-A091-6A41FF8E5D0F}" type="sibTrans" cxnId="{338985E7-67F0-7742-8BB3-856E1A945D2F}">
      <dgm:prSet/>
      <dgm:spPr/>
      <dgm:t>
        <a:bodyPr/>
        <a:lstStyle/>
        <a:p>
          <a:endParaRPr lang="en-US"/>
        </a:p>
      </dgm:t>
    </dgm:pt>
    <dgm:pt modelId="{E19BEA5C-902A-894D-81CE-8F0435EEE38C}">
      <dgm:prSet phldrT="[Text]"/>
      <dgm:spPr/>
      <dgm:t>
        <a:bodyPr/>
        <a:lstStyle/>
        <a:p>
          <a:r>
            <a:rPr lang="en-US" dirty="0" smtClean="0"/>
            <a:t>Family:</a:t>
          </a:r>
        </a:p>
        <a:p>
          <a:endParaRPr lang="en-US" dirty="0"/>
        </a:p>
      </dgm:t>
    </dgm:pt>
    <dgm:pt modelId="{9A7DCC72-7489-454B-8DC8-A97364FD29CE}" type="parTrans" cxnId="{18AB8FBD-A13D-C84E-80C4-05FC45F4A6DD}">
      <dgm:prSet/>
      <dgm:spPr/>
      <dgm:t>
        <a:bodyPr/>
        <a:lstStyle/>
        <a:p>
          <a:endParaRPr lang="en-US"/>
        </a:p>
      </dgm:t>
    </dgm:pt>
    <dgm:pt modelId="{095E8591-14AE-F744-919F-5DFBB5054243}" type="sibTrans" cxnId="{18AB8FBD-A13D-C84E-80C4-05FC45F4A6DD}">
      <dgm:prSet/>
      <dgm:spPr/>
      <dgm:t>
        <a:bodyPr/>
        <a:lstStyle/>
        <a:p>
          <a:endParaRPr lang="en-US"/>
        </a:p>
      </dgm:t>
    </dgm:pt>
    <dgm:pt modelId="{DC64803C-6DE0-684D-BA0B-AF155567D454}">
      <dgm:prSet phldrT="[Text]"/>
      <dgm:spPr/>
      <dgm:t>
        <a:bodyPr/>
        <a:lstStyle/>
        <a:p>
          <a:r>
            <a:rPr lang="en-US" dirty="0" smtClean="0"/>
            <a:t>Town:</a:t>
          </a:r>
        </a:p>
        <a:p>
          <a:endParaRPr lang="en-US" dirty="0"/>
        </a:p>
      </dgm:t>
    </dgm:pt>
    <dgm:pt modelId="{1B735235-ADFD-6C4C-9571-A299A90E5A2E}" type="parTrans" cxnId="{84F9E025-0F98-E242-B1CF-98C98A880347}">
      <dgm:prSet/>
      <dgm:spPr/>
      <dgm:t>
        <a:bodyPr/>
        <a:lstStyle/>
        <a:p>
          <a:endParaRPr lang="en-US"/>
        </a:p>
      </dgm:t>
    </dgm:pt>
    <dgm:pt modelId="{274EF9B2-E1DF-B84D-9301-EFE94AD8A25F}" type="sibTrans" cxnId="{84F9E025-0F98-E242-B1CF-98C98A880347}">
      <dgm:prSet/>
      <dgm:spPr/>
      <dgm:t>
        <a:bodyPr/>
        <a:lstStyle/>
        <a:p>
          <a:endParaRPr lang="en-US"/>
        </a:p>
      </dgm:t>
    </dgm:pt>
    <dgm:pt modelId="{B149FCBA-39B2-1C4D-A7A4-C6B755F8B47D}">
      <dgm:prSet phldrT="[Text]"/>
      <dgm:spPr/>
      <dgm:t>
        <a:bodyPr/>
        <a:lstStyle/>
        <a:p>
          <a:r>
            <a:rPr lang="en-US" dirty="0" smtClean="0"/>
            <a:t>Religion:</a:t>
          </a:r>
        </a:p>
        <a:p>
          <a:endParaRPr lang="en-US" dirty="0"/>
        </a:p>
      </dgm:t>
    </dgm:pt>
    <dgm:pt modelId="{A1BBFF6A-34EF-D14B-9B24-8C652E53FD82}" type="parTrans" cxnId="{8B1DC760-0102-854F-9578-FD32711DE1D5}">
      <dgm:prSet/>
      <dgm:spPr/>
      <dgm:t>
        <a:bodyPr/>
        <a:lstStyle/>
        <a:p>
          <a:endParaRPr lang="en-US"/>
        </a:p>
      </dgm:t>
    </dgm:pt>
    <dgm:pt modelId="{E8829F8B-E1CE-544E-92F5-2475AB1929EB}" type="sibTrans" cxnId="{8B1DC760-0102-854F-9578-FD32711DE1D5}">
      <dgm:prSet/>
      <dgm:spPr/>
      <dgm:t>
        <a:bodyPr/>
        <a:lstStyle/>
        <a:p>
          <a:endParaRPr lang="en-US"/>
        </a:p>
      </dgm:t>
    </dgm:pt>
    <dgm:pt modelId="{A3D441DE-3521-CA4F-8462-D224E4E73F1E}">
      <dgm:prSet/>
      <dgm:spPr/>
      <dgm:t>
        <a:bodyPr/>
        <a:lstStyle/>
        <a:p>
          <a:r>
            <a:rPr lang="en-US" dirty="0" smtClean="0"/>
            <a:t>School:</a:t>
          </a:r>
        </a:p>
        <a:p>
          <a:endParaRPr lang="en-US" dirty="0"/>
        </a:p>
      </dgm:t>
    </dgm:pt>
    <dgm:pt modelId="{4C3E70B1-40EB-2C45-A252-95737EEB4B8B}" type="parTrans" cxnId="{5C1AC508-2EBF-5247-8648-40C223FCE18B}">
      <dgm:prSet/>
      <dgm:spPr/>
      <dgm:t>
        <a:bodyPr/>
        <a:lstStyle/>
        <a:p>
          <a:endParaRPr lang="en-US"/>
        </a:p>
      </dgm:t>
    </dgm:pt>
    <dgm:pt modelId="{6BE48D21-07B2-7145-BE36-E3B711BC79E1}" type="sibTrans" cxnId="{5C1AC508-2EBF-5247-8648-40C223FCE18B}">
      <dgm:prSet/>
      <dgm:spPr/>
      <dgm:t>
        <a:bodyPr/>
        <a:lstStyle/>
        <a:p>
          <a:endParaRPr lang="en-US"/>
        </a:p>
      </dgm:t>
    </dgm:pt>
    <dgm:pt modelId="{3B5E23A4-2484-774B-A2C9-41C9460B5159}">
      <dgm:prSet/>
      <dgm:spPr/>
      <dgm:t>
        <a:bodyPr/>
        <a:lstStyle/>
        <a:p>
          <a:r>
            <a:rPr lang="en-US" dirty="0" smtClean="0"/>
            <a:t>Race:</a:t>
          </a:r>
          <a:br>
            <a:rPr lang="en-US" dirty="0" smtClean="0"/>
          </a:br>
          <a:endParaRPr lang="en-US" dirty="0"/>
        </a:p>
      </dgm:t>
    </dgm:pt>
    <dgm:pt modelId="{32CEFC68-AC40-FB43-B4AA-051BDAD7C888}" type="parTrans" cxnId="{D55AEFD8-4B08-D643-842F-3A04AD2F58CF}">
      <dgm:prSet/>
      <dgm:spPr/>
      <dgm:t>
        <a:bodyPr/>
        <a:lstStyle/>
        <a:p>
          <a:endParaRPr lang="en-US"/>
        </a:p>
      </dgm:t>
    </dgm:pt>
    <dgm:pt modelId="{08F905AB-015E-A649-BDEB-8B091C2FAE09}" type="sibTrans" cxnId="{D55AEFD8-4B08-D643-842F-3A04AD2F58CF}">
      <dgm:prSet/>
      <dgm:spPr/>
      <dgm:t>
        <a:bodyPr/>
        <a:lstStyle/>
        <a:p>
          <a:endParaRPr lang="en-US"/>
        </a:p>
      </dgm:t>
    </dgm:pt>
    <dgm:pt modelId="{8A6A074E-9505-5D4D-B907-9BF9F20E1933}">
      <dgm:prSet/>
      <dgm:spPr/>
      <dgm:t>
        <a:bodyPr/>
        <a:lstStyle/>
        <a:p>
          <a:r>
            <a:rPr lang="en-US" dirty="0" smtClean="0"/>
            <a:t>Age:</a:t>
          </a:r>
        </a:p>
        <a:p>
          <a:endParaRPr lang="en-US" dirty="0"/>
        </a:p>
      </dgm:t>
    </dgm:pt>
    <dgm:pt modelId="{63DE8E9F-7C1D-9349-9DC9-418AB203F375}" type="parTrans" cxnId="{80A7C22D-2F05-4045-B1B8-2E85E0F2BA62}">
      <dgm:prSet/>
      <dgm:spPr/>
      <dgm:t>
        <a:bodyPr/>
        <a:lstStyle/>
        <a:p>
          <a:endParaRPr lang="en-US"/>
        </a:p>
      </dgm:t>
    </dgm:pt>
    <dgm:pt modelId="{37E10B3F-61E8-6E47-A278-1A371A05E091}" type="sibTrans" cxnId="{80A7C22D-2F05-4045-B1B8-2E85E0F2BA62}">
      <dgm:prSet/>
      <dgm:spPr/>
      <dgm:t>
        <a:bodyPr/>
        <a:lstStyle/>
        <a:p>
          <a:endParaRPr lang="en-US"/>
        </a:p>
      </dgm:t>
    </dgm:pt>
    <dgm:pt modelId="{AE83371E-3A26-C044-8E3F-6C2ADFBBD709}">
      <dgm:prSet/>
      <dgm:spPr/>
      <dgm:t>
        <a:bodyPr/>
        <a:lstStyle/>
        <a:p>
          <a:r>
            <a:rPr lang="en-US" dirty="0" smtClean="0"/>
            <a:t>Gender:</a:t>
          </a:r>
        </a:p>
        <a:p>
          <a:endParaRPr lang="en-US" dirty="0"/>
        </a:p>
      </dgm:t>
    </dgm:pt>
    <dgm:pt modelId="{94704957-7F82-9B45-9925-C1A7EB7A7FFE}" type="parTrans" cxnId="{4FD53946-43A6-0D4A-B43B-305AE0D6D734}">
      <dgm:prSet/>
      <dgm:spPr/>
      <dgm:t>
        <a:bodyPr/>
        <a:lstStyle/>
        <a:p>
          <a:endParaRPr lang="en-US"/>
        </a:p>
      </dgm:t>
    </dgm:pt>
    <dgm:pt modelId="{B83C5DD0-3007-3644-8F25-6A1DFE09C282}" type="sibTrans" cxnId="{4FD53946-43A6-0D4A-B43B-305AE0D6D734}">
      <dgm:prSet/>
      <dgm:spPr/>
      <dgm:t>
        <a:bodyPr/>
        <a:lstStyle/>
        <a:p>
          <a:endParaRPr lang="en-US"/>
        </a:p>
      </dgm:t>
    </dgm:pt>
    <dgm:pt modelId="{C050CE65-EF3C-8A49-A49C-063E8080503F}">
      <dgm:prSet/>
      <dgm:spPr/>
      <dgm:t>
        <a:bodyPr/>
        <a:lstStyle/>
        <a:p>
          <a:r>
            <a:rPr lang="en-US" dirty="0" smtClean="0"/>
            <a:t>Marital Status:</a:t>
          </a:r>
        </a:p>
        <a:p>
          <a:endParaRPr lang="en-US" dirty="0"/>
        </a:p>
      </dgm:t>
    </dgm:pt>
    <dgm:pt modelId="{4FF5B76D-AC3A-8F4B-BE6A-F22842BF56CF}" type="parTrans" cxnId="{92F9138D-F7A4-7847-8A9F-D2C7DF2CAC73}">
      <dgm:prSet/>
      <dgm:spPr/>
      <dgm:t>
        <a:bodyPr/>
        <a:lstStyle/>
        <a:p>
          <a:endParaRPr lang="en-US"/>
        </a:p>
      </dgm:t>
    </dgm:pt>
    <dgm:pt modelId="{109DE893-F3CA-384C-BE1E-9F321BD2F2AD}" type="sibTrans" cxnId="{92F9138D-F7A4-7847-8A9F-D2C7DF2CAC73}">
      <dgm:prSet/>
      <dgm:spPr/>
      <dgm:t>
        <a:bodyPr/>
        <a:lstStyle/>
        <a:p>
          <a:endParaRPr lang="en-US"/>
        </a:p>
      </dgm:t>
    </dgm:pt>
    <dgm:pt modelId="{C3E9692B-D885-484F-A1DD-E7EB3DCF9580}">
      <dgm:prSet/>
      <dgm:spPr/>
      <dgm:t>
        <a:bodyPr/>
        <a:lstStyle/>
        <a:p>
          <a:r>
            <a:rPr lang="en-US" dirty="0" smtClean="0"/>
            <a:t>State:</a:t>
          </a:r>
        </a:p>
        <a:p>
          <a:endParaRPr lang="en-US" dirty="0"/>
        </a:p>
      </dgm:t>
    </dgm:pt>
    <dgm:pt modelId="{C7E1856B-12FB-104E-B3F7-E4CF01856357}" type="parTrans" cxnId="{A6299BFC-602E-D542-ABD4-CCCEA513F64E}">
      <dgm:prSet/>
      <dgm:spPr/>
      <dgm:t>
        <a:bodyPr/>
        <a:lstStyle/>
        <a:p>
          <a:endParaRPr lang="en-US"/>
        </a:p>
      </dgm:t>
    </dgm:pt>
    <dgm:pt modelId="{1EF7AD75-C5CE-A24E-8CAB-1461445560DC}" type="sibTrans" cxnId="{A6299BFC-602E-D542-ABD4-CCCEA513F64E}">
      <dgm:prSet/>
      <dgm:spPr/>
      <dgm:t>
        <a:bodyPr/>
        <a:lstStyle/>
        <a:p>
          <a:endParaRPr lang="en-US"/>
        </a:p>
      </dgm:t>
    </dgm:pt>
    <dgm:pt modelId="{C2E89F23-5C27-2447-989D-101939195453}">
      <dgm:prSet/>
      <dgm:spPr/>
      <dgm:t>
        <a:bodyPr/>
        <a:lstStyle/>
        <a:p>
          <a:r>
            <a:rPr lang="en-US" dirty="0" smtClean="0"/>
            <a:t>Political Beliefs:</a:t>
          </a:r>
        </a:p>
        <a:p>
          <a:endParaRPr lang="en-US" dirty="0" smtClean="0"/>
        </a:p>
      </dgm:t>
    </dgm:pt>
    <dgm:pt modelId="{B4E10498-5E9F-E341-8F79-742B15092450}" type="parTrans" cxnId="{14E5A743-F850-FB4A-88CB-6D3D21AE2EE2}">
      <dgm:prSet/>
      <dgm:spPr/>
      <dgm:t>
        <a:bodyPr/>
        <a:lstStyle/>
        <a:p>
          <a:endParaRPr lang="en-US"/>
        </a:p>
      </dgm:t>
    </dgm:pt>
    <dgm:pt modelId="{37C83D12-39A0-EE43-A8B4-CD11DFF960AE}" type="sibTrans" cxnId="{14E5A743-F850-FB4A-88CB-6D3D21AE2EE2}">
      <dgm:prSet/>
      <dgm:spPr/>
      <dgm:t>
        <a:bodyPr/>
        <a:lstStyle/>
        <a:p>
          <a:endParaRPr lang="en-US"/>
        </a:p>
      </dgm:t>
    </dgm:pt>
    <dgm:pt modelId="{D6AD16CC-0B35-404F-98BB-8020BDFD5C50}">
      <dgm:prSet/>
      <dgm:spPr/>
      <dgm:t>
        <a:bodyPr/>
        <a:lstStyle/>
        <a:p>
          <a:endParaRPr lang="en-US"/>
        </a:p>
      </dgm:t>
    </dgm:pt>
    <dgm:pt modelId="{0F28F4FB-6E25-F445-9F81-621EDD39320E}" type="parTrans" cxnId="{A8141909-D966-DC4A-B187-06E57C3F6B6E}">
      <dgm:prSet/>
      <dgm:spPr/>
      <dgm:t>
        <a:bodyPr/>
        <a:lstStyle/>
        <a:p>
          <a:endParaRPr lang="en-US"/>
        </a:p>
      </dgm:t>
    </dgm:pt>
    <dgm:pt modelId="{F2AE9333-8BB4-2448-83EC-FF4A74779493}" type="sibTrans" cxnId="{A8141909-D966-DC4A-B187-06E57C3F6B6E}">
      <dgm:prSet/>
      <dgm:spPr/>
      <dgm:t>
        <a:bodyPr/>
        <a:lstStyle/>
        <a:p>
          <a:endParaRPr lang="en-US"/>
        </a:p>
      </dgm:t>
    </dgm:pt>
    <dgm:pt modelId="{917BF8B0-6369-0A4F-A9BD-D51109D11029}" type="pres">
      <dgm:prSet presAssocID="{C72ABC27-AC78-484F-9731-8DD58A6DA2C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5119D2-F4C4-3743-A4E8-CBFF312B8E31}" type="pres">
      <dgm:prSet presAssocID="{6E829647-D65A-9445-AE67-97E9E4922949}" presName="centerShape" presStyleLbl="node0" presStyleIdx="0" presStyleCnt="1"/>
      <dgm:spPr/>
      <dgm:t>
        <a:bodyPr/>
        <a:lstStyle/>
        <a:p>
          <a:endParaRPr lang="en-US"/>
        </a:p>
      </dgm:t>
    </dgm:pt>
    <dgm:pt modelId="{2B96840E-B0D9-2C49-94D2-47C1CD272A45}" type="pres">
      <dgm:prSet presAssocID="{9A7DCC72-7489-454B-8DC8-A97364FD29CE}" presName="parTrans" presStyleLbl="bgSibTrans2D1" presStyleIdx="0" presStyleCnt="10"/>
      <dgm:spPr/>
      <dgm:t>
        <a:bodyPr/>
        <a:lstStyle/>
        <a:p>
          <a:endParaRPr lang="en-US"/>
        </a:p>
      </dgm:t>
    </dgm:pt>
    <dgm:pt modelId="{6CACD613-5156-2746-88C5-4CE36F74E265}" type="pres">
      <dgm:prSet presAssocID="{E19BEA5C-902A-894D-81CE-8F0435EEE38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B3864F-5E3A-C644-B6A6-A7B844709851}" type="pres">
      <dgm:prSet presAssocID="{1B735235-ADFD-6C4C-9571-A299A90E5A2E}" presName="parTrans" presStyleLbl="bgSibTrans2D1" presStyleIdx="1" presStyleCnt="10"/>
      <dgm:spPr/>
      <dgm:t>
        <a:bodyPr/>
        <a:lstStyle/>
        <a:p>
          <a:endParaRPr lang="en-US"/>
        </a:p>
      </dgm:t>
    </dgm:pt>
    <dgm:pt modelId="{A6DD40C4-27D8-6E4F-B1A6-39D25234D8D1}" type="pres">
      <dgm:prSet presAssocID="{DC64803C-6DE0-684D-BA0B-AF155567D454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E9B61-B016-3D43-A783-8AA828FC9CE5}" type="pres">
      <dgm:prSet presAssocID="{A1BBFF6A-34EF-D14B-9B24-8C652E53FD82}" presName="parTrans" presStyleLbl="bgSibTrans2D1" presStyleIdx="2" presStyleCnt="10"/>
      <dgm:spPr/>
      <dgm:t>
        <a:bodyPr/>
        <a:lstStyle/>
        <a:p>
          <a:endParaRPr lang="en-US"/>
        </a:p>
      </dgm:t>
    </dgm:pt>
    <dgm:pt modelId="{CE99229F-D693-9E48-854B-173EFF12DF8E}" type="pres">
      <dgm:prSet presAssocID="{B149FCBA-39B2-1C4D-A7A4-C6B755F8B47D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42F3D0-D158-0548-AC0F-1FB43947B49D}" type="pres">
      <dgm:prSet presAssocID="{4C3E70B1-40EB-2C45-A252-95737EEB4B8B}" presName="parTrans" presStyleLbl="bgSibTrans2D1" presStyleIdx="3" presStyleCnt="10"/>
      <dgm:spPr/>
      <dgm:t>
        <a:bodyPr/>
        <a:lstStyle/>
        <a:p>
          <a:endParaRPr lang="en-US"/>
        </a:p>
      </dgm:t>
    </dgm:pt>
    <dgm:pt modelId="{2F24EDB4-1666-6840-813D-2C2C40DE03F8}" type="pres">
      <dgm:prSet presAssocID="{A3D441DE-3521-CA4F-8462-D224E4E73F1E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D4BE8-40D4-1348-8302-8CDE5CAA7602}" type="pres">
      <dgm:prSet presAssocID="{32CEFC68-AC40-FB43-B4AA-051BDAD7C888}" presName="parTrans" presStyleLbl="bgSibTrans2D1" presStyleIdx="4" presStyleCnt="10"/>
      <dgm:spPr/>
      <dgm:t>
        <a:bodyPr/>
        <a:lstStyle/>
        <a:p>
          <a:endParaRPr lang="en-US"/>
        </a:p>
      </dgm:t>
    </dgm:pt>
    <dgm:pt modelId="{428CED35-E80B-B141-A593-D1B3A90FECDF}" type="pres">
      <dgm:prSet presAssocID="{3B5E23A4-2484-774B-A2C9-41C9460B5159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DAF66-6BF2-0347-B93D-5092B8988576}" type="pres">
      <dgm:prSet presAssocID="{63DE8E9F-7C1D-9349-9DC9-418AB203F375}" presName="parTrans" presStyleLbl="bgSibTrans2D1" presStyleIdx="5" presStyleCnt="10"/>
      <dgm:spPr/>
      <dgm:t>
        <a:bodyPr/>
        <a:lstStyle/>
        <a:p>
          <a:endParaRPr lang="en-US"/>
        </a:p>
      </dgm:t>
    </dgm:pt>
    <dgm:pt modelId="{75C2AB21-0C77-6042-ACA4-AF3B1709FD95}" type="pres">
      <dgm:prSet presAssocID="{8A6A074E-9505-5D4D-B907-9BF9F20E1933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3F76F5-05B0-664B-8E2D-B205B142933E}" type="pres">
      <dgm:prSet presAssocID="{94704957-7F82-9B45-9925-C1A7EB7A7FFE}" presName="parTrans" presStyleLbl="bgSibTrans2D1" presStyleIdx="6" presStyleCnt="10"/>
      <dgm:spPr/>
      <dgm:t>
        <a:bodyPr/>
        <a:lstStyle/>
        <a:p>
          <a:endParaRPr lang="en-US"/>
        </a:p>
      </dgm:t>
    </dgm:pt>
    <dgm:pt modelId="{9353B585-9ECD-AD42-BA33-B2A5B5BF1417}" type="pres">
      <dgm:prSet presAssocID="{AE83371E-3A26-C044-8E3F-6C2ADFBBD709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9C3713-542E-3041-B32B-3BEDCAE65359}" type="pres">
      <dgm:prSet presAssocID="{4FF5B76D-AC3A-8F4B-BE6A-F22842BF56CF}" presName="parTrans" presStyleLbl="bgSibTrans2D1" presStyleIdx="7" presStyleCnt="10"/>
      <dgm:spPr/>
      <dgm:t>
        <a:bodyPr/>
        <a:lstStyle/>
        <a:p>
          <a:endParaRPr lang="en-US"/>
        </a:p>
      </dgm:t>
    </dgm:pt>
    <dgm:pt modelId="{F6A9B365-F77B-0147-8A3F-9CDE617D2BD0}" type="pres">
      <dgm:prSet presAssocID="{C050CE65-EF3C-8A49-A49C-063E8080503F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E2165-815C-DE43-924F-3640E6FE40DB}" type="pres">
      <dgm:prSet presAssocID="{C7E1856B-12FB-104E-B3F7-E4CF01856357}" presName="parTrans" presStyleLbl="bgSibTrans2D1" presStyleIdx="8" presStyleCnt="10"/>
      <dgm:spPr/>
      <dgm:t>
        <a:bodyPr/>
        <a:lstStyle/>
        <a:p>
          <a:endParaRPr lang="en-US"/>
        </a:p>
      </dgm:t>
    </dgm:pt>
    <dgm:pt modelId="{2F61BF39-5467-4D45-B826-47C25ED44D53}" type="pres">
      <dgm:prSet presAssocID="{C3E9692B-D885-484F-A1DD-E7EB3DCF9580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19C39B-13C2-764B-8D3B-7B04A53FE1C7}" type="pres">
      <dgm:prSet presAssocID="{B4E10498-5E9F-E341-8F79-742B15092450}" presName="parTrans" presStyleLbl="bgSibTrans2D1" presStyleIdx="9" presStyleCnt="10"/>
      <dgm:spPr/>
      <dgm:t>
        <a:bodyPr/>
        <a:lstStyle/>
        <a:p>
          <a:endParaRPr lang="en-US"/>
        </a:p>
      </dgm:t>
    </dgm:pt>
    <dgm:pt modelId="{B5DDEBE0-6D3A-F544-A098-78FECF6BF8C4}" type="pres">
      <dgm:prSet presAssocID="{C2E89F23-5C27-2447-989D-101939195453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D53946-43A6-0D4A-B43B-305AE0D6D734}" srcId="{6E829647-D65A-9445-AE67-97E9E4922949}" destId="{AE83371E-3A26-C044-8E3F-6C2ADFBBD709}" srcOrd="6" destOrd="0" parTransId="{94704957-7F82-9B45-9925-C1A7EB7A7FFE}" sibTransId="{B83C5DD0-3007-3644-8F25-6A1DFE09C282}"/>
    <dgm:cxn modelId="{A10E1864-1069-A747-8EC7-521288693988}" type="presOf" srcId="{9A7DCC72-7489-454B-8DC8-A97364FD29CE}" destId="{2B96840E-B0D9-2C49-94D2-47C1CD272A45}" srcOrd="0" destOrd="0" presId="urn:microsoft.com/office/officeart/2005/8/layout/radial4"/>
    <dgm:cxn modelId="{18AB8FBD-A13D-C84E-80C4-05FC45F4A6DD}" srcId="{6E829647-D65A-9445-AE67-97E9E4922949}" destId="{E19BEA5C-902A-894D-81CE-8F0435EEE38C}" srcOrd="0" destOrd="0" parTransId="{9A7DCC72-7489-454B-8DC8-A97364FD29CE}" sibTransId="{095E8591-14AE-F744-919F-5DFBB5054243}"/>
    <dgm:cxn modelId="{5618D22E-DA9E-4E45-86DE-6A092BBA72BD}" type="presOf" srcId="{C2E89F23-5C27-2447-989D-101939195453}" destId="{B5DDEBE0-6D3A-F544-A098-78FECF6BF8C4}" srcOrd="0" destOrd="0" presId="urn:microsoft.com/office/officeart/2005/8/layout/radial4"/>
    <dgm:cxn modelId="{14E5A743-F850-FB4A-88CB-6D3D21AE2EE2}" srcId="{6E829647-D65A-9445-AE67-97E9E4922949}" destId="{C2E89F23-5C27-2447-989D-101939195453}" srcOrd="9" destOrd="0" parTransId="{B4E10498-5E9F-E341-8F79-742B15092450}" sibTransId="{37C83D12-39A0-EE43-A8B4-CD11DFF960AE}"/>
    <dgm:cxn modelId="{C92934C2-9B26-2441-BB29-15A691915CC1}" type="presOf" srcId="{94704957-7F82-9B45-9925-C1A7EB7A7FFE}" destId="{923F76F5-05B0-664B-8E2D-B205B142933E}" srcOrd="0" destOrd="0" presId="urn:microsoft.com/office/officeart/2005/8/layout/radial4"/>
    <dgm:cxn modelId="{6A5A91D1-C9CD-E947-9DDF-C92F67D2E5D0}" type="presOf" srcId="{A1BBFF6A-34EF-D14B-9B24-8C652E53FD82}" destId="{809E9B61-B016-3D43-A783-8AA828FC9CE5}" srcOrd="0" destOrd="0" presId="urn:microsoft.com/office/officeart/2005/8/layout/radial4"/>
    <dgm:cxn modelId="{949EBD0E-2CD3-384A-B803-F53C4C8F55C8}" type="presOf" srcId="{B149FCBA-39B2-1C4D-A7A4-C6B755F8B47D}" destId="{CE99229F-D693-9E48-854B-173EFF12DF8E}" srcOrd="0" destOrd="0" presId="urn:microsoft.com/office/officeart/2005/8/layout/radial4"/>
    <dgm:cxn modelId="{4C636464-7872-394B-BCE7-DD9D0C0E7E55}" type="presOf" srcId="{A3D441DE-3521-CA4F-8462-D224E4E73F1E}" destId="{2F24EDB4-1666-6840-813D-2C2C40DE03F8}" srcOrd="0" destOrd="0" presId="urn:microsoft.com/office/officeart/2005/8/layout/radial4"/>
    <dgm:cxn modelId="{338985E7-67F0-7742-8BB3-856E1A945D2F}" srcId="{C72ABC27-AC78-484F-9731-8DD58A6DA2CA}" destId="{6E829647-D65A-9445-AE67-97E9E4922949}" srcOrd="0" destOrd="0" parTransId="{02AA2667-9C93-3C4C-9F6A-58CFCC70214D}" sibTransId="{5E33ADCB-998B-D04F-A091-6A41FF8E5D0F}"/>
    <dgm:cxn modelId="{80959860-9ECD-4244-B85C-91842E061BEA}" type="presOf" srcId="{3B5E23A4-2484-774B-A2C9-41C9460B5159}" destId="{428CED35-E80B-B141-A593-D1B3A90FECDF}" srcOrd="0" destOrd="0" presId="urn:microsoft.com/office/officeart/2005/8/layout/radial4"/>
    <dgm:cxn modelId="{B76BB99D-9097-7B41-9C95-DEEF7AADE623}" type="presOf" srcId="{C050CE65-EF3C-8A49-A49C-063E8080503F}" destId="{F6A9B365-F77B-0147-8A3F-9CDE617D2BD0}" srcOrd="0" destOrd="0" presId="urn:microsoft.com/office/officeart/2005/8/layout/radial4"/>
    <dgm:cxn modelId="{92F9138D-F7A4-7847-8A9F-D2C7DF2CAC73}" srcId="{6E829647-D65A-9445-AE67-97E9E4922949}" destId="{C050CE65-EF3C-8A49-A49C-063E8080503F}" srcOrd="7" destOrd="0" parTransId="{4FF5B76D-AC3A-8F4B-BE6A-F22842BF56CF}" sibTransId="{109DE893-F3CA-384C-BE1E-9F321BD2F2AD}"/>
    <dgm:cxn modelId="{FB7DBD6C-3B51-8748-8802-A222F0EBC21E}" type="presOf" srcId="{C72ABC27-AC78-484F-9731-8DD58A6DA2CA}" destId="{917BF8B0-6369-0A4F-A9BD-D51109D11029}" srcOrd="0" destOrd="0" presId="urn:microsoft.com/office/officeart/2005/8/layout/radial4"/>
    <dgm:cxn modelId="{04101A2E-DE0A-5C41-9097-88E49F56552F}" type="presOf" srcId="{1B735235-ADFD-6C4C-9571-A299A90E5A2E}" destId="{34B3864F-5E3A-C644-B6A6-A7B844709851}" srcOrd="0" destOrd="0" presId="urn:microsoft.com/office/officeart/2005/8/layout/radial4"/>
    <dgm:cxn modelId="{5041F277-6EDD-0C49-A809-FC6D46D8C23F}" type="presOf" srcId="{4FF5B76D-AC3A-8F4B-BE6A-F22842BF56CF}" destId="{E09C3713-542E-3041-B32B-3BEDCAE65359}" srcOrd="0" destOrd="0" presId="urn:microsoft.com/office/officeart/2005/8/layout/radial4"/>
    <dgm:cxn modelId="{A8141909-D966-DC4A-B187-06E57C3F6B6E}" srcId="{C72ABC27-AC78-484F-9731-8DD58A6DA2CA}" destId="{D6AD16CC-0B35-404F-98BB-8020BDFD5C50}" srcOrd="1" destOrd="0" parTransId="{0F28F4FB-6E25-F445-9F81-621EDD39320E}" sibTransId="{F2AE9333-8BB4-2448-83EC-FF4A74779493}"/>
    <dgm:cxn modelId="{101B5C23-9AFB-0242-8E10-EF82A19EDCB7}" type="presOf" srcId="{8A6A074E-9505-5D4D-B907-9BF9F20E1933}" destId="{75C2AB21-0C77-6042-ACA4-AF3B1709FD95}" srcOrd="0" destOrd="0" presId="urn:microsoft.com/office/officeart/2005/8/layout/radial4"/>
    <dgm:cxn modelId="{9E2D6251-D3A5-6848-8A75-D4826FC9570E}" type="presOf" srcId="{DC64803C-6DE0-684D-BA0B-AF155567D454}" destId="{A6DD40C4-27D8-6E4F-B1A6-39D25234D8D1}" srcOrd="0" destOrd="0" presId="urn:microsoft.com/office/officeart/2005/8/layout/radial4"/>
    <dgm:cxn modelId="{BF7CA017-C88F-784D-9C5D-6C300C2F6EA0}" type="presOf" srcId="{C3E9692B-D885-484F-A1DD-E7EB3DCF9580}" destId="{2F61BF39-5467-4D45-B826-47C25ED44D53}" srcOrd="0" destOrd="0" presId="urn:microsoft.com/office/officeart/2005/8/layout/radial4"/>
    <dgm:cxn modelId="{EF10D7A8-89EF-C443-9E4A-6FDD8B883868}" type="presOf" srcId="{4C3E70B1-40EB-2C45-A252-95737EEB4B8B}" destId="{D842F3D0-D158-0548-AC0F-1FB43947B49D}" srcOrd="0" destOrd="0" presId="urn:microsoft.com/office/officeart/2005/8/layout/radial4"/>
    <dgm:cxn modelId="{445372F2-6F7D-1543-911F-307B7CCAF264}" type="presOf" srcId="{32CEFC68-AC40-FB43-B4AA-051BDAD7C888}" destId="{3C3D4BE8-40D4-1348-8302-8CDE5CAA7602}" srcOrd="0" destOrd="0" presId="urn:microsoft.com/office/officeart/2005/8/layout/radial4"/>
    <dgm:cxn modelId="{84F9E025-0F98-E242-B1CF-98C98A880347}" srcId="{6E829647-D65A-9445-AE67-97E9E4922949}" destId="{DC64803C-6DE0-684D-BA0B-AF155567D454}" srcOrd="1" destOrd="0" parTransId="{1B735235-ADFD-6C4C-9571-A299A90E5A2E}" sibTransId="{274EF9B2-E1DF-B84D-9301-EFE94AD8A25F}"/>
    <dgm:cxn modelId="{B0D55132-FE35-394C-8865-6EA39AAD28B7}" type="presOf" srcId="{B4E10498-5E9F-E341-8F79-742B15092450}" destId="{A719C39B-13C2-764B-8D3B-7B04A53FE1C7}" srcOrd="0" destOrd="0" presId="urn:microsoft.com/office/officeart/2005/8/layout/radial4"/>
    <dgm:cxn modelId="{78E49CAB-00A2-274D-8364-9812A5D7EC05}" type="presOf" srcId="{63DE8E9F-7C1D-9349-9DC9-418AB203F375}" destId="{DCCDAF66-6BF2-0347-B93D-5092B8988576}" srcOrd="0" destOrd="0" presId="urn:microsoft.com/office/officeart/2005/8/layout/radial4"/>
    <dgm:cxn modelId="{E7C1E092-8D2B-394A-9FB5-006C950D0094}" type="presOf" srcId="{E19BEA5C-902A-894D-81CE-8F0435EEE38C}" destId="{6CACD613-5156-2746-88C5-4CE36F74E265}" srcOrd="0" destOrd="0" presId="urn:microsoft.com/office/officeart/2005/8/layout/radial4"/>
    <dgm:cxn modelId="{D55AEFD8-4B08-D643-842F-3A04AD2F58CF}" srcId="{6E829647-D65A-9445-AE67-97E9E4922949}" destId="{3B5E23A4-2484-774B-A2C9-41C9460B5159}" srcOrd="4" destOrd="0" parTransId="{32CEFC68-AC40-FB43-B4AA-051BDAD7C888}" sibTransId="{08F905AB-015E-A649-BDEB-8B091C2FAE09}"/>
    <dgm:cxn modelId="{8B1DC760-0102-854F-9578-FD32711DE1D5}" srcId="{6E829647-D65A-9445-AE67-97E9E4922949}" destId="{B149FCBA-39B2-1C4D-A7A4-C6B755F8B47D}" srcOrd="2" destOrd="0" parTransId="{A1BBFF6A-34EF-D14B-9B24-8C652E53FD82}" sibTransId="{E8829F8B-E1CE-544E-92F5-2475AB1929EB}"/>
    <dgm:cxn modelId="{5C1AC508-2EBF-5247-8648-40C223FCE18B}" srcId="{6E829647-D65A-9445-AE67-97E9E4922949}" destId="{A3D441DE-3521-CA4F-8462-D224E4E73F1E}" srcOrd="3" destOrd="0" parTransId="{4C3E70B1-40EB-2C45-A252-95737EEB4B8B}" sibTransId="{6BE48D21-07B2-7145-BE36-E3B711BC79E1}"/>
    <dgm:cxn modelId="{80A7C22D-2F05-4045-B1B8-2E85E0F2BA62}" srcId="{6E829647-D65A-9445-AE67-97E9E4922949}" destId="{8A6A074E-9505-5D4D-B907-9BF9F20E1933}" srcOrd="5" destOrd="0" parTransId="{63DE8E9F-7C1D-9349-9DC9-418AB203F375}" sibTransId="{37E10B3F-61E8-6E47-A278-1A371A05E091}"/>
    <dgm:cxn modelId="{A6299BFC-602E-D542-ABD4-CCCEA513F64E}" srcId="{6E829647-D65A-9445-AE67-97E9E4922949}" destId="{C3E9692B-D885-484F-A1DD-E7EB3DCF9580}" srcOrd="8" destOrd="0" parTransId="{C7E1856B-12FB-104E-B3F7-E4CF01856357}" sibTransId="{1EF7AD75-C5CE-A24E-8CAB-1461445560DC}"/>
    <dgm:cxn modelId="{6A9E2598-E22A-954F-8E26-9E6EE95503CB}" type="presOf" srcId="{AE83371E-3A26-C044-8E3F-6C2ADFBBD709}" destId="{9353B585-9ECD-AD42-BA33-B2A5B5BF1417}" srcOrd="0" destOrd="0" presId="urn:microsoft.com/office/officeart/2005/8/layout/radial4"/>
    <dgm:cxn modelId="{288A4F22-B23B-7143-B34E-B38F70F32008}" type="presOf" srcId="{C7E1856B-12FB-104E-B3F7-E4CF01856357}" destId="{73DE2165-815C-DE43-924F-3640E6FE40DB}" srcOrd="0" destOrd="0" presId="urn:microsoft.com/office/officeart/2005/8/layout/radial4"/>
    <dgm:cxn modelId="{F61DF86C-B7C6-CC4D-BD59-0E9BE3C49A58}" type="presOf" srcId="{6E829647-D65A-9445-AE67-97E9E4922949}" destId="{6C5119D2-F4C4-3743-A4E8-CBFF312B8E31}" srcOrd="0" destOrd="0" presId="urn:microsoft.com/office/officeart/2005/8/layout/radial4"/>
    <dgm:cxn modelId="{9F26610D-8539-8E46-9CC1-E6411AD3678F}" type="presParOf" srcId="{917BF8B0-6369-0A4F-A9BD-D51109D11029}" destId="{6C5119D2-F4C4-3743-A4E8-CBFF312B8E31}" srcOrd="0" destOrd="0" presId="urn:microsoft.com/office/officeart/2005/8/layout/radial4"/>
    <dgm:cxn modelId="{0EA6860B-64D6-D547-ABE3-B1A24E444FEC}" type="presParOf" srcId="{917BF8B0-6369-0A4F-A9BD-D51109D11029}" destId="{2B96840E-B0D9-2C49-94D2-47C1CD272A45}" srcOrd="1" destOrd="0" presId="urn:microsoft.com/office/officeart/2005/8/layout/radial4"/>
    <dgm:cxn modelId="{677BC869-83AB-9949-B114-EF326C03F46D}" type="presParOf" srcId="{917BF8B0-6369-0A4F-A9BD-D51109D11029}" destId="{6CACD613-5156-2746-88C5-4CE36F74E265}" srcOrd="2" destOrd="0" presId="urn:microsoft.com/office/officeart/2005/8/layout/radial4"/>
    <dgm:cxn modelId="{B118D8AB-F295-3841-84B2-F52ABAB4677A}" type="presParOf" srcId="{917BF8B0-6369-0A4F-A9BD-D51109D11029}" destId="{34B3864F-5E3A-C644-B6A6-A7B844709851}" srcOrd="3" destOrd="0" presId="urn:microsoft.com/office/officeart/2005/8/layout/radial4"/>
    <dgm:cxn modelId="{5D3264BE-CA87-2146-95D7-9266ED821C85}" type="presParOf" srcId="{917BF8B0-6369-0A4F-A9BD-D51109D11029}" destId="{A6DD40C4-27D8-6E4F-B1A6-39D25234D8D1}" srcOrd="4" destOrd="0" presId="urn:microsoft.com/office/officeart/2005/8/layout/radial4"/>
    <dgm:cxn modelId="{77BBFE98-E64A-FE49-9D43-5A58555BDAC5}" type="presParOf" srcId="{917BF8B0-6369-0A4F-A9BD-D51109D11029}" destId="{809E9B61-B016-3D43-A783-8AA828FC9CE5}" srcOrd="5" destOrd="0" presId="urn:microsoft.com/office/officeart/2005/8/layout/radial4"/>
    <dgm:cxn modelId="{CCF3EC7A-19BF-ED49-938D-99E7FF7F802D}" type="presParOf" srcId="{917BF8B0-6369-0A4F-A9BD-D51109D11029}" destId="{CE99229F-D693-9E48-854B-173EFF12DF8E}" srcOrd="6" destOrd="0" presId="urn:microsoft.com/office/officeart/2005/8/layout/radial4"/>
    <dgm:cxn modelId="{0C083FDC-F810-E844-8E6A-33753CCFFF05}" type="presParOf" srcId="{917BF8B0-6369-0A4F-A9BD-D51109D11029}" destId="{D842F3D0-D158-0548-AC0F-1FB43947B49D}" srcOrd="7" destOrd="0" presId="urn:microsoft.com/office/officeart/2005/8/layout/radial4"/>
    <dgm:cxn modelId="{13E65486-3341-0540-AF50-D5D493D5E6EB}" type="presParOf" srcId="{917BF8B0-6369-0A4F-A9BD-D51109D11029}" destId="{2F24EDB4-1666-6840-813D-2C2C40DE03F8}" srcOrd="8" destOrd="0" presId="urn:microsoft.com/office/officeart/2005/8/layout/radial4"/>
    <dgm:cxn modelId="{7DB81EDD-CAB0-A541-9BB0-D993A331B900}" type="presParOf" srcId="{917BF8B0-6369-0A4F-A9BD-D51109D11029}" destId="{3C3D4BE8-40D4-1348-8302-8CDE5CAA7602}" srcOrd="9" destOrd="0" presId="urn:microsoft.com/office/officeart/2005/8/layout/radial4"/>
    <dgm:cxn modelId="{128A984C-4109-714F-8809-B9AC4821F9E0}" type="presParOf" srcId="{917BF8B0-6369-0A4F-A9BD-D51109D11029}" destId="{428CED35-E80B-B141-A593-D1B3A90FECDF}" srcOrd="10" destOrd="0" presId="urn:microsoft.com/office/officeart/2005/8/layout/radial4"/>
    <dgm:cxn modelId="{EBE5ADD0-659D-0548-95CA-4C9A388EC8CC}" type="presParOf" srcId="{917BF8B0-6369-0A4F-A9BD-D51109D11029}" destId="{DCCDAF66-6BF2-0347-B93D-5092B8988576}" srcOrd="11" destOrd="0" presId="urn:microsoft.com/office/officeart/2005/8/layout/radial4"/>
    <dgm:cxn modelId="{FF222C7F-9A54-C443-BEA3-8B66F69382A7}" type="presParOf" srcId="{917BF8B0-6369-0A4F-A9BD-D51109D11029}" destId="{75C2AB21-0C77-6042-ACA4-AF3B1709FD95}" srcOrd="12" destOrd="0" presId="urn:microsoft.com/office/officeart/2005/8/layout/radial4"/>
    <dgm:cxn modelId="{03FF72C2-2D0F-B44B-9DBF-77A0F5B38718}" type="presParOf" srcId="{917BF8B0-6369-0A4F-A9BD-D51109D11029}" destId="{923F76F5-05B0-664B-8E2D-B205B142933E}" srcOrd="13" destOrd="0" presId="urn:microsoft.com/office/officeart/2005/8/layout/radial4"/>
    <dgm:cxn modelId="{6EA38571-C267-0047-90A8-ED32695DEA10}" type="presParOf" srcId="{917BF8B0-6369-0A4F-A9BD-D51109D11029}" destId="{9353B585-9ECD-AD42-BA33-B2A5B5BF1417}" srcOrd="14" destOrd="0" presId="urn:microsoft.com/office/officeart/2005/8/layout/radial4"/>
    <dgm:cxn modelId="{3EFC0670-0341-9B48-8A1E-8C88A288E889}" type="presParOf" srcId="{917BF8B0-6369-0A4F-A9BD-D51109D11029}" destId="{E09C3713-542E-3041-B32B-3BEDCAE65359}" srcOrd="15" destOrd="0" presId="urn:microsoft.com/office/officeart/2005/8/layout/radial4"/>
    <dgm:cxn modelId="{DBDF655A-AEBF-2048-9D39-64BE3557A5DE}" type="presParOf" srcId="{917BF8B0-6369-0A4F-A9BD-D51109D11029}" destId="{F6A9B365-F77B-0147-8A3F-9CDE617D2BD0}" srcOrd="16" destOrd="0" presId="urn:microsoft.com/office/officeart/2005/8/layout/radial4"/>
    <dgm:cxn modelId="{939A7DD9-72C4-C24B-A267-59B64E3A3405}" type="presParOf" srcId="{917BF8B0-6369-0A4F-A9BD-D51109D11029}" destId="{73DE2165-815C-DE43-924F-3640E6FE40DB}" srcOrd="17" destOrd="0" presId="urn:microsoft.com/office/officeart/2005/8/layout/radial4"/>
    <dgm:cxn modelId="{E7FF0C00-6895-4247-9845-B6A6E6B90B3E}" type="presParOf" srcId="{917BF8B0-6369-0A4F-A9BD-D51109D11029}" destId="{2F61BF39-5467-4D45-B826-47C25ED44D53}" srcOrd="18" destOrd="0" presId="urn:microsoft.com/office/officeart/2005/8/layout/radial4"/>
    <dgm:cxn modelId="{438E802F-5D84-9F49-9C7B-D362E84955FF}" type="presParOf" srcId="{917BF8B0-6369-0A4F-A9BD-D51109D11029}" destId="{A719C39B-13C2-764B-8D3B-7B04A53FE1C7}" srcOrd="19" destOrd="0" presId="urn:microsoft.com/office/officeart/2005/8/layout/radial4"/>
    <dgm:cxn modelId="{B14F0D05-11B0-D940-A664-7150A20B1ECF}" type="presParOf" srcId="{917BF8B0-6369-0A4F-A9BD-D51109D11029}" destId="{B5DDEBE0-6D3A-F544-A098-78FECF6BF8C4}" srcOrd="2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119D2-F4C4-3743-A4E8-CBFF312B8E31}">
      <dsp:nvSpPr>
        <dsp:cNvPr id="0" name=""/>
        <dsp:cNvSpPr/>
      </dsp:nvSpPr>
      <dsp:spPr>
        <a:xfrm>
          <a:off x="3539609" y="3468021"/>
          <a:ext cx="1378116" cy="137811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Who I Am</a:t>
          </a:r>
          <a:endParaRPr lang="en-US" sz="3300" kern="1200" dirty="0"/>
        </a:p>
      </dsp:txBody>
      <dsp:txXfrm>
        <a:off x="3741429" y="3669841"/>
        <a:ext cx="974476" cy="974476"/>
      </dsp:txXfrm>
    </dsp:sp>
    <dsp:sp modelId="{2B96840E-B0D9-2C49-94D2-47C1CD272A45}">
      <dsp:nvSpPr>
        <dsp:cNvPr id="0" name=""/>
        <dsp:cNvSpPr/>
      </dsp:nvSpPr>
      <dsp:spPr>
        <a:xfrm rot="10800000">
          <a:off x="486017" y="3960698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CD613-5156-2746-88C5-4CE36F74E265}">
      <dsp:nvSpPr>
        <dsp:cNvPr id="0" name=""/>
        <dsp:cNvSpPr/>
      </dsp:nvSpPr>
      <dsp:spPr>
        <a:xfrm>
          <a:off x="3677" y="3771207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Family: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26281" y="3793811"/>
        <a:ext cx="919473" cy="726537"/>
      </dsp:txXfrm>
    </dsp:sp>
    <dsp:sp modelId="{34B3864F-5E3A-C644-B6A6-A7B844709851}">
      <dsp:nvSpPr>
        <dsp:cNvPr id="0" name=""/>
        <dsp:cNvSpPr/>
      </dsp:nvSpPr>
      <dsp:spPr>
        <a:xfrm rot="12000000">
          <a:off x="624714" y="3174110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DD40C4-27D8-6E4F-B1A6-39D25234D8D1}">
      <dsp:nvSpPr>
        <dsp:cNvPr id="0" name=""/>
        <dsp:cNvSpPr/>
      </dsp:nvSpPr>
      <dsp:spPr>
        <a:xfrm>
          <a:off x="229386" y="2491145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Town: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251990" y="2513749"/>
        <a:ext cx="919473" cy="726537"/>
      </dsp:txXfrm>
    </dsp:sp>
    <dsp:sp modelId="{809E9B61-B016-3D43-A783-8AA828FC9CE5}">
      <dsp:nvSpPr>
        <dsp:cNvPr id="0" name=""/>
        <dsp:cNvSpPr/>
      </dsp:nvSpPr>
      <dsp:spPr>
        <a:xfrm rot="13200000">
          <a:off x="1024075" y="2482397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99229F-D693-9E48-854B-173EFF12DF8E}">
      <dsp:nvSpPr>
        <dsp:cNvPr id="0" name=""/>
        <dsp:cNvSpPr/>
      </dsp:nvSpPr>
      <dsp:spPr>
        <a:xfrm>
          <a:off x="879291" y="1365477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Religion: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901895" y="1388081"/>
        <a:ext cx="919473" cy="726537"/>
      </dsp:txXfrm>
    </dsp:sp>
    <dsp:sp modelId="{D842F3D0-D158-0548-AC0F-1FB43947B49D}">
      <dsp:nvSpPr>
        <dsp:cNvPr id="0" name=""/>
        <dsp:cNvSpPr/>
      </dsp:nvSpPr>
      <dsp:spPr>
        <a:xfrm rot="14400000">
          <a:off x="1635931" y="1968988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24EDB4-1666-6840-813D-2C2C40DE03F8}">
      <dsp:nvSpPr>
        <dsp:cNvPr id="0" name=""/>
        <dsp:cNvSpPr/>
      </dsp:nvSpPr>
      <dsp:spPr>
        <a:xfrm>
          <a:off x="1875002" y="529977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School: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1897606" y="552581"/>
        <a:ext cx="919473" cy="726537"/>
      </dsp:txXfrm>
    </dsp:sp>
    <dsp:sp modelId="{3C3D4BE8-40D4-1348-8302-8CDE5CAA7602}">
      <dsp:nvSpPr>
        <dsp:cNvPr id="0" name=""/>
        <dsp:cNvSpPr/>
      </dsp:nvSpPr>
      <dsp:spPr>
        <a:xfrm rot="15600000">
          <a:off x="2386484" y="1695809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8CED35-E80B-B141-A593-D1B3A90FECDF}">
      <dsp:nvSpPr>
        <dsp:cNvPr id="0" name=""/>
        <dsp:cNvSpPr/>
      </dsp:nvSpPr>
      <dsp:spPr>
        <a:xfrm>
          <a:off x="3096422" y="85416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Race:</a:t>
          </a:r>
          <a:br>
            <a:rPr lang="en-US" sz="1400" kern="1200" dirty="0" smtClean="0"/>
          </a:br>
          <a:endParaRPr lang="en-US" sz="1400" kern="1200" dirty="0"/>
        </a:p>
      </dsp:txBody>
      <dsp:txXfrm>
        <a:off x="3119026" y="108020"/>
        <a:ext cx="919473" cy="726537"/>
      </dsp:txXfrm>
    </dsp:sp>
    <dsp:sp modelId="{DCCDAF66-6BF2-0347-B93D-5092B8988576}">
      <dsp:nvSpPr>
        <dsp:cNvPr id="0" name=""/>
        <dsp:cNvSpPr/>
      </dsp:nvSpPr>
      <dsp:spPr>
        <a:xfrm rot="16800000">
          <a:off x="3185206" y="1695809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C2AB21-0C77-6042-ACA4-AF3B1709FD95}">
      <dsp:nvSpPr>
        <dsp:cNvPr id="0" name=""/>
        <dsp:cNvSpPr/>
      </dsp:nvSpPr>
      <dsp:spPr>
        <a:xfrm>
          <a:off x="4396231" y="85416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Age: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4418835" y="108020"/>
        <a:ext cx="919473" cy="726537"/>
      </dsp:txXfrm>
    </dsp:sp>
    <dsp:sp modelId="{923F76F5-05B0-664B-8E2D-B205B142933E}">
      <dsp:nvSpPr>
        <dsp:cNvPr id="0" name=""/>
        <dsp:cNvSpPr/>
      </dsp:nvSpPr>
      <dsp:spPr>
        <a:xfrm rot="18000000">
          <a:off x="3935759" y="1968988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53B585-9ECD-AD42-BA33-B2A5B5BF1417}">
      <dsp:nvSpPr>
        <dsp:cNvPr id="0" name=""/>
        <dsp:cNvSpPr/>
      </dsp:nvSpPr>
      <dsp:spPr>
        <a:xfrm>
          <a:off x="5617652" y="529977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Gender: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5640256" y="552581"/>
        <a:ext cx="919473" cy="726537"/>
      </dsp:txXfrm>
    </dsp:sp>
    <dsp:sp modelId="{E09C3713-542E-3041-B32B-3BEDCAE65359}">
      <dsp:nvSpPr>
        <dsp:cNvPr id="0" name=""/>
        <dsp:cNvSpPr/>
      </dsp:nvSpPr>
      <dsp:spPr>
        <a:xfrm rot="19200000">
          <a:off x="4547616" y="2482397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A9B365-F77B-0147-8A3F-9CDE617D2BD0}">
      <dsp:nvSpPr>
        <dsp:cNvPr id="0" name=""/>
        <dsp:cNvSpPr/>
      </dsp:nvSpPr>
      <dsp:spPr>
        <a:xfrm>
          <a:off x="6613363" y="1365477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Marital Status: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6635967" y="1388081"/>
        <a:ext cx="919473" cy="726537"/>
      </dsp:txXfrm>
    </dsp:sp>
    <dsp:sp modelId="{73DE2165-815C-DE43-924F-3640E6FE40DB}">
      <dsp:nvSpPr>
        <dsp:cNvPr id="0" name=""/>
        <dsp:cNvSpPr/>
      </dsp:nvSpPr>
      <dsp:spPr>
        <a:xfrm rot="20400000">
          <a:off x="4946977" y="3174110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61BF39-5467-4D45-B826-47C25ED44D53}">
      <dsp:nvSpPr>
        <dsp:cNvPr id="0" name=""/>
        <dsp:cNvSpPr/>
      </dsp:nvSpPr>
      <dsp:spPr>
        <a:xfrm>
          <a:off x="7263267" y="2491145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State: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7285871" y="2513749"/>
        <a:ext cx="919473" cy="726537"/>
      </dsp:txXfrm>
    </dsp:sp>
    <dsp:sp modelId="{A719C39B-13C2-764B-8D3B-7B04A53FE1C7}">
      <dsp:nvSpPr>
        <dsp:cNvPr id="0" name=""/>
        <dsp:cNvSpPr/>
      </dsp:nvSpPr>
      <dsp:spPr>
        <a:xfrm>
          <a:off x="5085673" y="3960698"/>
          <a:ext cx="2885644" cy="39276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DDEBE0-6D3A-F544-A098-78FECF6BF8C4}">
      <dsp:nvSpPr>
        <dsp:cNvPr id="0" name=""/>
        <dsp:cNvSpPr/>
      </dsp:nvSpPr>
      <dsp:spPr>
        <a:xfrm>
          <a:off x="7488977" y="3771207"/>
          <a:ext cx="964681" cy="771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Political Beliefs: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</dsp:txBody>
      <dsp:txXfrm>
        <a:off x="7511581" y="3793811"/>
        <a:ext cx="919473" cy="726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86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1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5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50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2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8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3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87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6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4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BEF35-A446-4548-A5B8-10B9A6CC0425}" type="datetimeFigureOut">
              <a:rPr lang="en-US" smtClean="0"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49815-9FDB-414F-862D-8D30277F9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5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089932"/>
              </p:ext>
            </p:extLst>
          </p:nvPr>
        </p:nvGraphicFramePr>
        <p:xfrm>
          <a:off x="318892" y="729341"/>
          <a:ext cx="8457336" cy="4931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2444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Teacher</cp:lastModifiedBy>
  <cp:revision>3</cp:revision>
  <dcterms:created xsi:type="dcterms:W3CDTF">2014-09-03T00:59:38Z</dcterms:created>
  <dcterms:modified xsi:type="dcterms:W3CDTF">2014-09-03T01:32:00Z</dcterms:modified>
</cp:coreProperties>
</file>